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8" autoAdjust="0"/>
    <p:restoredTop sz="94660"/>
  </p:normalViewPr>
  <p:slideViewPr>
    <p:cSldViewPr snapToGrid="0">
      <p:cViewPr varScale="1">
        <p:scale>
          <a:sx n="46" d="100"/>
          <a:sy n="46" d="100"/>
        </p:scale>
        <p:origin x="6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9D395E25-5826-4B6E-9901-0E3FA8E96F19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45A052-6BF8-4528-BB5C-25E475673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96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95E25-5826-4B6E-9901-0E3FA8E96F19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A052-6BF8-4528-BB5C-25E475673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11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D395E25-5826-4B6E-9901-0E3FA8E96F19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45A052-6BF8-4528-BB5C-25E475673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D395E25-5826-4B6E-9901-0E3FA8E96F19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45A052-6BF8-4528-BB5C-25E4756736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6162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D395E25-5826-4B6E-9901-0E3FA8E96F19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45A052-6BF8-4528-BB5C-25E475673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86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95E25-5826-4B6E-9901-0E3FA8E96F19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A052-6BF8-4528-BB5C-25E475673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79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95E25-5826-4B6E-9901-0E3FA8E96F19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A052-6BF8-4528-BB5C-25E475673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36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95E25-5826-4B6E-9901-0E3FA8E96F19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A052-6BF8-4528-BB5C-25E475673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06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D395E25-5826-4B6E-9901-0E3FA8E96F19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45A052-6BF8-4528-BB5C-25E475673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659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95E25-5826-4B6E-9901-0E3FA8E96F19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A052-6BF8-4528-BB5C-25E475673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322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D395E25-5826-4B6E-9901-0E3FA8E96F19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45A052-6BF8-4528-BB5C-25E475673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04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95E25-5826-4B6E-9901-0E3FA8E96F19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A052-6BF8-4528-BB5C-25E475673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28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95E25-5826-4B6E-9901-0E3FA8E96F19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A052-6BF8-4528-BB5C-25E475673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02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95E25-5826-4B6E-9901-0E3FA8E96F19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A052-6BF8-4528-BB5C-25E475673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89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95E25-5826-4B6E-9901-0E3FA8E96F19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A052-6BF8-4528-BB5C-25E475673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61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95E25-5826-4B6E-9901-0E3FA8E96F19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A052-6BF8-4528-BB5C-25E475673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53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95E25-5826-4B6E-9901-0E3FA8E96F19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A052-6BF8-4528-BB5C-25E475673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87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95E25-5826-4B6E-9901-0E3FA8E96F19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5A052-6BF8-4528-BB5C-25E475673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83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2487" y="1301578"/>
            <a:ext cx="10680356" cy="3463745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Black Sea Shipwreck Research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515100"/>
            <a:ext cx="9448800" cy="685800"/>
          </a:xfrm>
        </p:spPr>
        <p:txBody>
          <a:bodyPr/>
          <a:lstStyle/>
          <a:p>
            <a:r>
              <a:rPr lang="en-US" dirty="0" smtClean="0"/>
              <a:t>Rae </a:t>
            </a:r>
            <a:r>
              <a:rPr lang="en-US" dirty="0" err="1" smtClean="0"/>
              <a:t>Brickey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2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605" y="1190994"/>
            <a:ext cx="4194118" cy="1293028"/>
          </a:xfrm>
        </p:spPr>
        <p:txBody>
          <a:bodyPr/>
          <a:lstStyle/>
          <a:p>
            <a:r>
              <a:rPr lang="en-US" dirty="0" smtClean="0"/>
              <a:t>Location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252" y="1660556"/>
            <a:ext cx="6143835" cy="4720513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6" y="2364258"/>
            <a:ext cx="5553459" cy="3723946"/>
          </a:xfrm>
        </p:spPr>
      </p:pic>
    </p:spTree>
    <p:extLst>
      <p:ext uri="{BB962C8B-B14F-4D97-AF65-F5344CB8AC3E}">
        <p14:creationId xmlns:p14="http://schemas.microsoft.com/office/powerpoint/2010/main" val="286172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654" y="743642"/>
            <a:ext cx="8610600" cy="1293028"/>
          </a:xfrm>
        </p:spPr>
        <p:txBody>
          <a:bodyPr/>
          <a:lstStyle/>
          <a:p>
            <a:r>
              <a:rPr lang="en-US" dirty="0" smtClean="0"/>
              <a:t>Troubles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592" y="433978"/>
            <a:ext cx="4229041" cy="28142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643497" y="2636327"/>
            <a:ext cx="4264488" cy="2558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655" y="2463113"/>
            <a:ext cx="4161744" cy="34056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979" y="3384883"/>
            <a:ext cx="4480266" cy="335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4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5981" y="568140"/>
            <a:ext cx="8610600" cy="1293028"/>
          </a:xfrm>
        </p:spPr>
        <p:txBody>
          <a:bodyPr/>
          <a:lstStyle/>
          <a:p>
            <a:r>
              <a:rPr lang="en-US" dirty="0" smtClean="0"/>
              <a:t>Types of Finds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556" y="1455448"/>
            <a:ext cx="2988275" cy="22059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428" y="1907542"/>
            <a:ext cx="3769191" cy="18441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49" y="3798070"/>
            <a:ext cx="3707542" cy="2862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897" y="4036547"/>
            <a:ext cx="5563082" cy="23852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91" y="1455448"/>
            <a:ext cx="3467400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3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88575" y="2869846"/>
            <a:ext cx="8610600" cy="1293028"/>
          </a:xfrm>
        </p:spPr>
        <p:txBody>
          <a:bodyPr/>
          <a:lstStyle/>
          <a:p>
            <a:r>
              <a:rPr lang="en-US" dirty="0" smtClean="0"/>
              <a:t>What Happened?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82" y="415635"/>
            <a:ext cx="5233342" cy="620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5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199" y="1233443"/>
            <a:ext cx="7752937" cy="540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501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6683</TotalTime>
  <Words>15</Words>
  <Application>Microsoft Office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Vapor Trail</vt:lpstr>
      <vt:lpstr>Black Sea Shipwreck Research Project</vt:lpstr>
      <vt:lpstr>Location</vt:lpstr>
      <vt:lpstr>Troubles</vt:lpstr>
      <vt:lpstr>Types of Finds</vt:lpstr>
      <vt:lpstr>What Happened?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Sea Shipwreck Research Project</dc:title>
  <dc:creator>RaeBrick</dc:creator>
  <cp:lastModifiedBy>RaeBrick</cp:lastModifiedBy>
  <cp:revision>10</cp:revision>
  <dcterms:created xsi:type="dcterms:W3CDTF">2018-03-10T21:45:59Z</dcterms:created>
  <dcterms:modified xsi:type="dcterms:W3CDTF">2018-03-15T13:09:23Z</dcterms:modified>
</cp:coreProperties>
</file>